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7" r:id="rId4"/>
  </p:sldMasterIdLst>
  <p:notesMasterIdLst>
    <p:notesMasterId r:id="rId11"/>
  </p:notesMasterIdLst>
  <p:handoutMasterIdLst>
    <p:handoutMasterId r:id="rId12"/>
  </p:handoutMasterIdLst>
  <p:sldIdLst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5" autoAdjust="0"/>
  </p:normalViewPr>
  <p:slideViewPr>
    <p:cSldViewPr snapToGrid="0" snapToObjects="1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0BB816-636F-4C40-9EC7-A3BA365B8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0D02-F780-4697-9A30-3F10F4D67C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9885C-64C6-4202-8B65-38170DBD673D}" type="datetimeFigureOut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C7536-00AB-4C14-90D3-7D88603F2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BC111-E561-48D6-9DB3-85F8BE552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A4D1-BF1D-4260-B442-EBD7859EC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9326-15A5-4041-B3F6-1CB1FE840753}" type="datetimeFigureOut">
              <a:rPr lang="en-US" smtClean="0"/>
              <a:t>3/20/2020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39BA2-F127-4DB1-B8FD-D5A70CC3E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0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4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61" y="2679717"/>
            <a:ext cx="10734878" cy="12891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Bell Ringers </a:t>
            </a:r>
            <a:br>
              <a:rPr lang="en-US" dirty="0" smtClean="0"/>
            </a:br>
            <a:r>
              <a:rPr lang="en-US" dirty="0" smtClean="0"/>
              <a:t>Week of March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8284" y="670785"/>
            <a:ext cx="89828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>
                <a:latin typeface="Calibri" panose="020F0502020204030204" pitchFamily="34" charset="0"/>
              </a:rPr>
              <a:t>The sun is down. The sky is dark. It is time to sleep.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It is _____.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Night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Morning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Noon 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Rain </a:t>
            </a:r>
          </a:p>
        </p:txBody>
      </p:sp>
    </p:spTree>
    <p:extLst>
      <p:ext uri="{BB962C8B-B14F-4D97-AF65-F5344CB8AC3E}">
        <p14:creationId xmlns:p14="http://schemas.microsoft.com/office/powerpoint/2010/main" val="330818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35" y="453909"/>
            <a:ext cx="107637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>
                <a:latin typeface="Calibri" panose="020F0502020204030204" pitchFamily="34" charset="0"/>
              </a:rPr>
              <a:t>Look at the river. Fish live there! Look at the lake. Fish live </a:t>
            </a:r>
            <a:r>
              <a:rPr lang="en-US" sz="4400" dirty="0" smtClean="0">
                <a:latin typeface="Calibri" panose="020F0502020204030204" pitchFamily="34" charset="0"/>
              </a:rPr>
              <a:t>there! </a:t>
            </a:r>
            <a:r>
              <a:rPr lang="en-US" sz="4400" dirty="0">
                <a:latin typeface="Calibri" panose="020F0502020204030204" pitchFamily="34" charset="0"/>
              </a:rPr>
              <a:t>Look at the ocean. Fish live there!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They live in _____. 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Grass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Nests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Water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Barns</a:t>
            </a:r>
          </a:p>
        </p:txBody>
      </p:sp>
    </p:spTree>
    <p:extLst>
      <p:ext uri="{BB962C8B-B14F-4D97-AF65-F5344CB8AC3E}">
        <p14:creationId xmlns:p14="http://schemas.microsoft.com/office/powerpoint/2010/main" val="87359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8389" y="466972"/>
            <a:ext cx="109336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>
                <a:latin typeface="Calibri" panose="020F0502020204030204" pitchFamily="34" charset="0"/>
              </a:rPr>
              <a:t>The show is over. The players bow. Everyone cheers. Some stand up. The girl claps. She cheers, too.  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She ____ the show. 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/>
            <a:r>
              <a:rPr lang="en-US" sz="4400" dirty="0">
                <a:latin typeface="Calibri" panose="020F0502020204030204" pitchFamily="34" charset="0"/>
              </a:rPr>
              <a:t>Likes</a:t>
            </a:r>
          </a:p>
          <a:p>
            <a:pPr marL="685800" fontAlgn="ctr"/>
            <a:r>
              <a:rPr lang="en-US" sz="4400" dirty="0">
                <a:latin typeface="Calibri" panose="020F0502020204030204" pitchFamily="34" charset="0"/>
              </a:rPr>
              <a:t>Durries</a:t>
            </a:r>
          </a:p>
          <a:p>
            <a:pPr marL="685800" fontAlgn="ctr"/>
            <a:r>
              <a:rPr lang="en-US" sz="4400" dirty="0">
                <a:latin typeface="Calibri" panose="020F0502020204030204" pitchFamily="34" charset="0"/>
              </a:rPr>
              <a:t>Runs</a:t>
            </a:r>
          </a:p>
          <a:p>
            <a:pPr marL="685800" fontAlgn="ctr"/>
            <a:r>
              <a:rPr lang="en-US" sz="4400" dirty="0">
                <a:latin typeface="Calibri" panose="020F0502020204030204" pitchFamily="34" charset="0"/>
              </a:rPr>
              <a:t>Stops</a:t>
            </a:r>
          </a:p>
        </p:txBody>
      </p:sp>
    </p:spTree>
    <p:extLst>
      <p:ext uri="{BB962C8B-B14F-4D97-AF65-F5344CB8AC3E}">
        <p14:creationId xmlns:p14="http://schemas.microsoft.com/office/powerpoint/2010/main" val="99617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148" y="459101"/>
            <a:ext cx="949234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>
                <a:latin typeface="Calibri" panose="020F0502020204030204" pitchFamily="34" charset="0"/>
              </a:rPr>
              <a:t>Messy bathroom. All messy! Scrub the tub. Scrub the wall. Dry the whale. Dry the boat. Dry the  water. Hang up the washcloth. Hang up the towel.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Now, the room is ____. 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Clean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Quiet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Warm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New </a:t>
            </a:r>
          </a:p>
        </p:txBody>
      </p:sp>
    </p:spTree>
    <p:extLst>
      <p:ext uri="{BB962C8B-B14F-4D97-AF65-F5344CB8AC3E}">
        <p14:creationId xmlns:p14="http://schemas.microsoft.com/office/powerpoint/2010/main" val="44280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0720" y="310218"/>
            <a:ext cx="9296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>
                <a:latin typeface="Calibri" panose="020F0502020204030204" pitchFamily="34" charset="0"/>
              </a:rPr>
              <a:t>More spaghetti, I say! I love it. I love it. I do. I love it so much! "More than me?" More than you."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Spaghetti is ____.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Great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Hot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Strange</a:t>
            </a:r>
          </a:p>
          <a:p>
            <a:pPr marL="685800" fontAlgn="ctr">
              <a:buFont typeface="+mj-lt"/>
              <a:buAutoNum type="alphaLcPeriod"/>
            </a:pPr>
            <a:r>
              <a:rPr lang="en-US" sz="4400" dirty="0">
                <a:latin typeface="Calibri" panose="020F0502020204030204" pitchFamily="34" charset="0"/>
              </a:rPr>
              <a:t>Boring </a:t>
            </a:r>
          </a:p>
        </p:txBody>
      </p:sp>
    </p:spTree>
    <p:extLst>
      <p:ext uri="{BB962C8B-B14F-4D97-AF65-F5344CB8AC3E}">
        <p14:creationId xmlns:p14="http://schemas.microsoft.com/office/powerpoint/2010/main" val="5214749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2431B6-C1D5-4398-BE4E-36F2E44F8E9D}">
  <ds:schemaRefs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71af3243-3dd4-4a8d-8c0d-dd76da1f02a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1C53FD1-3DBA-4C27-90DF-64ABCD60C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B3524F-087C-4838-9553-7CBB129B4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tf22645580</Template>
  <TotalTime>0</TotalTime>
  <Words>180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Bell Ringers  Week of March 23rd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2020-03-20T19:03:15Z</dcterms:created>
  <dcterms:modified xsi:type="dcterms:W3CDTF">2020-03-20T19:16:34Z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